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72" r:id="rId6"/>
    <p:sldId id="259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66" r:id="rId15"/>
    <p:sldId id="269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79A0-C3B5-44D2-A433-C0505E8FFB65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281EB-F583-4E92-B1C4-36BD3B01DC9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825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81EB-F583-4E92-B1C4-36BD3B01DC9C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37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D18D29-8041-4C40-B6FA-6754157151A7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B3CFF1-1D7F-4C46-91DB-C9471C7AE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Markowice_(wojew%C3%B3dztwo_wielkopolskie)" TargetMode="External"/><Relationship Id="rId3" Type="http://schemas.openxmlformats.org/officeDocument/2006/relationships/hyperlink" Target="http://pl.wikipedia.org/wiki/Krzy%C5%BC_malta%C5%84ski" TargetMode="External"/><Relationship Id="rId7" Type="http://schemas.openxmlformats.org/officeDocument/2006/relationships/hyperlink" Target="http://pl.wikipedia.org/wiki/Tulce" TargetMode="External"/><Relationship Id="rId12" Type="http://schemas.openxmlformats.org/officeDocument/2006/relationships/hyperlink" Target="http://pl.wikipedia.org/wiki/Kleszczewo_(powiat_pozna%C5%84ski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Krzy%C5%BCowniki_(powiat_pozna%C5%84ski)" TargetMode="External"/><Relationship Id="rId11" Type="http://schemas.openxmlformats.org/officeDocument/2006/relationships/hyperlink" Target="http://pl.wikipedia.org/wiki/Suwerenny_Rycerski_Zakon_Szpitalnik%C3%B3w_%C5%9Bw._Jana_Jerozolimskiego_zwany_Rodyjskim_i_Malta%C5%84skim" TargetMode="External"/><Relationship Id="rId5" Type="http://schemas.openxmlformats.org/officeDocument/2006/relationships/hyperlink" Target="http://pl.wikipedia.org/wiki/Tanib%C3%B3rz" TargetMode="External"/><Relationship Id="rId10" Type="http://schemas.openxmlformats.org/officeDocument/2006/relationships/hyperlink" Target="http://pl.wikipedia.org/wiki/Krerowo" TargetMode="External"/><Relationship Id="rId4" Type="http://schemas.openxmlformats.org/officeDocument/2006/relationships/hyperlink" Target="http://pl.wikipedia.org/wiki/%C5%9Ar%C3%B3dka_(powiat_pozna%C5%84ski)" TargetMode="External"/><Relationship Id="rId9" Type="http://schemas.openxmlformats.org/officeDocument/2006/relationships/hyperlink" Target="http://pl.wikipedia.org/wiki/Nagradowi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941040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Przedstawia prezentację z działań            w ramach projektu edukacyjnego we współpracy z CEO z siedzibą w Warszawie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705" y="1844825"/>
            <a:ext cx="6629400" cy="19442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Koło Humanistyczne</a:t>
            </a:r>
            <a:br>
              <a:rPr lang="pl-PL" dirty="0" smtClean="0"/>
            </a:br>
            <a:r>
              <a:rPr lang="pl-PL" dirty="0" smtClean="0"/>
              <a:t>ze  Szkoły Podstawowej                 w Ziminie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151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872334" cy="5163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21900" cy="52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6183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70004"/>
            <a:ext cx="5256584" cy="48393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4770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Cmentarz choleryczny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52600"/>
            <a:ext cx="6156068" cy="462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945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472608" cy="46344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256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w </a:t>
            </a:r>
            <a:r>
              <a:rPr lang="pl-PL" dirty="0" err="1" smtClean="0"/>
              <a:t>krerowie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72394"/>
            <a:ext cx="6876149" cy="5157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88120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dzwonnica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78301"/>
            <a:ext cx="7030509" cy="527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543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3" y="1450361"/>
            <a:ext cx="7164181" cy="5373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907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Tak to wygląda w naszej szkole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5118"/>
            <a:ext cx="7030509" cy="5272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8055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PREZENTACJĘ OPRACOWAŁ: </a:t>
            </a: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     Bartosz Borowczyk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  </a:t>
            </a:r>
            <a:endParaRPr lang="pl-PL" dirty="0"/>
          </a:p>
        </p:txBody>
      </p:sp>
      <p:pic>
        <p:nvPicPr>
          <p:cNvPr id="2049" name="Picture 1" descr="C:\Users\Monika\AppData\Local\Microsoft\Windows\Temporary Internet Files\Content.IE5\C3VB6UEH\wise_owl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17526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4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864096"/>
          </a:xfrm>
        </p:spPr>
        <p:txBody>
          <a:bodyPr/>
          <a:lstStyle/>
          <a:p>
            <a:r>
              <a:rPr lang="pl-PL" dirty="0" smtClean="0"/>
              <a:t>Kościół w </a:t>
            </a:r>
            <a:r>
              <a:rPr lang="pl-PL" dirty="0" err="1" smtClean="0"/>
              <a:t>kleszczewie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77243" cy="453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8249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Herb gminy </a:t>
            </a:r>
            <a:r>
              <a:rPr lang="pl-PL" dirty="0" err="1" smtClean="0"/>
              <a:t>kleszczewo</a:t>
            </a:r>
            <a:endParaRPr lang="pl-PL" dirty="0"/>
          </a:p>
        </p:txBody>
      </p:sp>
      <p:pic>
        <p:nvPicPr>
          <p:cNvPr id="2050" name="Picture 2" descr="C:\Documents and Settings\admin\Pulpit\Projek Humanistyczny\h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42184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319245"/>
            <a:ext cx="5256584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Herb gminy Kleszczewo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przedstawia w polu czerwonym nad srebrnym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Krzyż maltański"/>
              </a:rPr>
              <a:t>krzyżem maltańskim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miecz srebrny ze złotą rękojeścią na opak przekrzyżowany dwoma kluczami złotym i srebrnym zębami do g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Dwa godła herbu odwołują się do największych posiadaczy ziemskich na terenie gminy. Godło g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rne nawiązuje do kapituły poznańskiej poprzez wykorzystanie symboliki związanej z jej patronami -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śś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Piotra i Pawła (ich atrybutami były odpowiednio klucze i miecz). Kapituła poznańska posiadała następujące wioski na terenie gminy: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Śródka (powiat poznański)"/>
              </a:rPr>
              <a:t>Śr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hlinkClick r:id="rId4" tooltip="Śródka (powiat poznański)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Śródka (powiat poznański)"/>
              </a:rPr>
              <a:t>dka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Tanibórz"/>
              </a:rPr>
              <a:t>Tanib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hlinkClick r:id="rId5" tooltip="Tanibórz"/>
              </a:rPr>
              <a:t>ó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Tanibórz"/>
              </a:rPr>
              <a:t>rz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Krzyżowniki (powiat poznański)"/>
              </a:rPr>
              <a:t>Krzyżowniki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Tulce"/>
              </a:rPr>
              <a:t>Tulce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Markowice (województwo wielkopolskie)"/>
              </a:rPr>
              <a:t>Markowice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Nagradowice"/>
              </a:rPr>
              <a:t>Nagradowice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Krerowo"/>
              </a:rPr>
              <a:t>Krerowo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Godło dolne pochodzi bezpośrednio z herbu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Suwerenny Rycerski Zakon Szpitalników św. Jana Jerozolimskiego zwany Rodyjskim i Maltańskim"/>
              </a:rPr>
              <a:t>Joannit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hlinkClick r:id="rId11" tooltip="Suwerenny Rycerski Zakon Szpitalników św. Jana Jerozolimskiego zwany Rodyjskim i Maltańskim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Suwerenny Rycerski Zakon Szpitalników św. Jana Jerozolimskiego zwany Rodyjskim i Maltańskim"/>
              </a:rPr>
              <a:t>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rzy posiadali m.in.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 tooltip="Kleszczewo (powiat poznański)"/>
              </a:rPr>
              <a:t>Kleszczewo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Krzyżowniki. Barwy herbu nawiązują do barw wielkopolskich. Herb został ustanowiony przez radę gminy 26 października 2011 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027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7anna.pl/data/include/cms/map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6247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778060"/>
            <a:ext cx="75608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ea typeface="Times New Roman" pitchFamily="18" charset="0"/>
                <a:cs typeface="Arial" pitchFamily="34" charset="0"/>
              </a:rPr>
              <a:t>Gmina Kleszczewo leży w środkowej części województwa Wielkopolskiego, w powiecie Poznańskim na wschód od Poznania. Kleszczewo ma bardzo korzystne położenie geograficzne – przesądza o tym przede wszystkim sąsiedztwo Poznania, stolicy drugiego co do wielkości województwa            w Polsce, miasta będącego centrum gospodarczym, naukowym                    i kulturalnym jednego z najdynamiczniej rozwijających się regionów w kraju.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3E3E3E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ea typeface="Times New Roman" pitchFamily="18" charset="0"/>
                <a:cs typeface="Arial" pitchFamily="34" charset="0"/>
              </a:rPr>
              <a:t>Niewątpliwie dużym atutem gminy jest przebiegająca przez jej teren transeuropejska autostrada A-2 Wschód – Zachód (obecnie najbliższy węzeł „Krzesiny”) oraz droga ekspresowa S-5 łącząca Poznań z Gdańskiem i Wrocławiem. Węzeł „Kleszczewo” na autostradzie A-2 oraz  na trasie S-5 zapewnią bezpośredni dostęp z terenu gminy do tych tras.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ea typeface="Times New Roman" pitchFamily="18" charset="0"/>
                <a:cs typeface="Times New Roman" pitchFamily="18" charset="0"/>
              </a:rPr>
              <a:t>Gmina posiada bezpośrednie połączenia komunikacyjne z takimi ośrodkami, jak Poznań (Komunikacja Gminy Kleszczewo, PKS) , Swarzędz (Komunikacja Gminy Swarzędz) , Środa Wielkopolska (PKS).</a:t>
            </a:r>
            <a:endParaRPr kumimoji="0" lang="pl-PL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Pałac w </a:t>
            </a:r>
            <a:r>
              <a:rPr lang="pl-PL" b="1" dirty="0" err="1" smtClean="0"/>
              <a:t>śródce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Strop w piwnicy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b="1" dirty="0" smtClean="0"/>
              <a:t>                             okno prowadzące na zewnątrz</a:t>
            </a:r>
            <a:endParaRPr lang="pl-PL" dirty="0"/>
          </a:p>
        </p:txBody>
      </p:sp>
      <p:pic>
        <p:nvPicPr>
          <p:cNvPr id="3074" name="Picture 2" descr="C:\Documents and Settings\admin\Pulpit\Projek Humanistyczny\IMG_20141023_174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Pulpit\Projek Humanistyczny\IMG_20141023_174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47720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856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Jeden z filarów który podtrzymuje całą konstrukcję</a:t>
            </a:r>
          </a:p>
          <a:p>
            <a:endParaRPr lang="pl-PL" dirty="0"/>
          </a:p>
        </p:txBody>
      </p:sp>
      <p:pic>
        <p:nvPicPr>
          <p:cNvPr id="4098" name="Picture 2" descr="C:\Documents and Settings\admin\Pulpit\Projek Humanistyczny\pałac w srod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52600"/>
            <a:ext cx="285781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27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A tak to wygląda na zewnątrz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731477" cy="3548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85" y="3692243"/>
            <a:ext cx="3960440" cy="297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0680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Kościół w </a:t>
            </a:r>
            <a:r>
              <a:rPr lang="pl-PL" dirty="0" err="1" smtClean="0"/>
              <a:t>tulcach</a:t>
            </a:r>
            <a:r>
              <a:rPr lang="pl-PL" dirty="0" smtClean="0"/>
              <a:t> i dzwonnica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008238" cy="401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283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123</TotalTime>
  <Words>175</Words>
  <Application>Microsoft Office PowerPoint</Application>
  <PresentationFormat>Pokaz na ekranie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Apteka</vt:lpstr>
      <vt:lpstr>Koło Humanistyczne ze  Szkoły Podstawowej                 w Ziminie </vt:lpstr>
      <vt:lpstr>Kościół w kleszczewie</vt:lpstr>
      <vt:lpstr>Herb gminy kleszczewo</vt:lpstr>
      <vt:lpstr>Slajd 4</vt:lpstr>
      <vt:lpstr>Slajd 5</vt:lpstr>
      <vt:lpstr>Pałac w śródce</vt:lpstr>
      <vt:lpstr>Slajd 7</vt:lpstr>
      <vt:lpstr>A tak to wygląda na zewnątrz</vt:lpstr>
      <vt:lpstr>Kościół w tulcach i dzwonnica</vt:lpstr>
      <vt:lpstr>Slajd 10</vt:lpstr>
      <vt:lpstr>Slajd 11</vt:lpstr>
      <vt:lpstr>Cmentarz choleryczny</vt:lpstr>
      <vt:lpstr>Slajd 13</vt:lpstr>
      <vt:lpstr>Kościół w krerowie</vt:lpstr>
      <vt:lpstr>dzwonnica</vt:lpstr>
      <vt:lpstr>Slajd 16</vt:lpstr>
      <vt:lpstr>Tak to wygląda w naszej szkole</vt:lpstr>
      <vt:lpstr>Slajd 18</vt:lpstr>
    </vt:vector>
  </TitlesOfParts>
  <Company>szpzimin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Humanistyczne</dc:title>
  <dc:creator>stowarzyszenie</dc:creator>
  <cp:lastModifiedBy>Monika</cp:lastModifiedBy>
  <cp:revision>10</cp:revision>
  <dcterms:created xsi:type="dcterms:W3CDTF">2015-04-14T11:57:32Z</dcterms:created>
  <dcterms:modified xsi:type="dcterms:W3CDTF">2015-06-09T09:30:08Z</dcterms:modified>
</cp:coreProperties>
</file>